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04"/>
    <p:restoredTop sz="83986" autoAdjust="0"/>
  </p:normalViewPr>
  <p:slideViewPr>
    <p:cSldViewPr snapToGrid="0" snapToObjects="1">
      <p:cViewPr>
        <p:scale>
          <a:sx n="51" d="100"/>
          <a:sy n="51" d="100"/>
        </p:scale>
        <p:origin x="-177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3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A12D-A020-BB49-AD67-E7FABE8034B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82074-0B66-9D45-BB55-386BC2F1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A810CD66-9860-7F42-88F4-2E6957560D0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kern="1200" dirty="0" smtClean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(Note: Embedded links are present but live only in the slide display mode.)</a:t>
            </a:r>
            <a:endParaRPr lang="en-US" altLang="en-US" sz="900" dirty="0" smtClean="0">
              <a:solidFill>
                <a:srgbClr val="C00000"/>
              </a:solidFill>
              <a:highlight>
                <a:srgbClr val="FFFF00"/>
              </a:highlight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  <a:p>
            <a:pPr algn="just"/>
            <a:endParaRPr lang="en-IN" sz="9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IN" sz="9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24.6. </a:t>
            </a:r>
            <a:r>
              <a:rPr lang="en-IN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abundant plant galactolipids.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01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8BDF-EEB2-1348-862C-303861ED637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www.ncbi.nlm.nih.gov/glycans/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cshlpress.com/default.tpl?action=full&amp;--eqskudatarq=1358" TargetMode="External"/><Relationship Id="rId4" Type="http://schemas.openxmlformats.org/officeDocument/2006/relationships/image" Target="../media/image1.jpeg"/><Relationship Id="rId9" Type="http://schemas.openxmlformats.org/officeDocument/2006/relationships/hyperlink" Target="https://www.ncbi.nlm.nih.gov/glycans/snfg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1991225" y="131118"/>
            <a:ext cx="5161550" cy="3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/>
            <a:r>
              <a:rPr lang="en-IN" sz="2000" b="1" dirty="0"/>
              <a:t>The </a:t>
            </a:r>
            <a:r>
              <a:rPr lang="en-IN" sz="2000" b="1" dirty="0" smtClean="0"/>
              <a:t>Most Abundant Plant Galactolipids</a:t>
            </a:r>
            <a:endParaRPr lang="en-US" altLang="en-US" sz="2000" b="1" i="1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3546" y="5795547"/>
            <a:ext cx="8604390" cy="953234"/>
            <a:chOff x="243546" y="5795547"/>
            <a:chExt cx="8604390" cy="953234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B82C571D-AF97-4F50-B29D-B11BF3E50219}"/>
                </a:ext>
              </a:extLst>
            </p:cNvPr>
            <p:cNvGrpSpPr/>
            <p:nvPr/>
          </p:nvGrpSpPr>
          <p:grpSpPr>
            <a:xfrm>
              <a:off x="243546" y="6182938"/>
              <a:ext cx="1316220" cy="565843"/>
              <a:chOff x="258786" y="5877048"/>
              <a:chExt cx="1316220" cy="565843"/>
            </a:xfrm>
          </p:grpSpPr>
          <p:pic>
            <p:nvPicPr>
              <p:cNvPr id="26" name="Picture 2">
                <a:hlinkClick r:id="rId3"/>
                <a:extLst>
                  <a:ext uri="{FF2B5EF4-FFF2-40B4-BE49-F238E27FC236}">
                    <a16:creationId xmlns="" xmlns:a16="http://schemas.microsoft.com/office/drawing/2014/main" id="{389D792B-E250-4BF3-91E6-8F8F290A5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568" y="5877048"/>
                <a:ext cx="452438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3">
                <a:hlinkClick r:id="rId5"/>
                <a:extLst>
                  <a:ext uri="{FF2B5EF4-FFF2-40B4-BE49-F238E27FC236}">
                    <a16:creationId xmlns="" xmlns:a16="http://schemas.microsoft.com/office/drawing/2014/main" id="{A82217C4-D877-4837-8E06-8F1CEA6305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264" y="5880348"/>
                <a:ext cx="418916" cy="415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C470F895-C851-47BA-ACB2-1CC1F759F215}"/>
                  </a:ext>
                </a:extLst>
              </p:cNvPr>
              <p:cNvSpPr/>
              <p:nvPr/>
            </p:nvSpPr>
            <p:spPr>
              <a:xfrm>
                <a:off x="258786" y="6258225"/>
                <a:ext cx="870751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Buy the Book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235" y="5838689"/>
              <a:ext cx="625701" cy="84124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529376" y="5795547"/>
              <a:ext cx="6270446" cy="16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altLang="en-US" sz="1200" b="1" i="1" dirty="0">
                  <a:solidFill>
                    <a:schemeClr val="tx2"/>
                  </a:solidFill>
                </a:rPr>
                <a:t>Chapter </a:t>
              </a:r>
              <a:r>
                <a:rPr lang="en-US" altLang="en-US" sz="1200" b="1" i="1" dirty="0" smtClean="0">
                  <a:solidFill>
                    <a:schemeClr val="tx2"/>
                  </a:solidFill>
                </a:rPr>
                <a:t>24, 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Figure </a:t>
              </a:r>
              <a:r>
                <a:rPr lang="en-US" altLang="en-US" sz="1200" b="1" i="1" dirty="0" smtClean="0">
                  <a:solidFill>
                    <a:schemeClr val="tx2"/>
                  </a:solidFill>
                </a:rPr>
                <a:t>6. 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Essentials of Glycobiology, </a:t>
              </a:r>
              <a:r>
                <a:rPr lang="en-US" altLang="en-US" sz="1000" b="1" dirty="0" smtClean="0">
                  <a:solidFill>
                    <a:schemeClr val="tx2"/>
                  </a:solidFill>
                </a:rPr>
                <a:t>Fourth </a:t>
              </a:r>
              <a:r>
                <a:rPr lang="en-US" altLang="en-US" sz="1000" b="1" dirty="0">
                  <a:solidFill>
                    <a:schemeClr val="tx2"/>
                  </a:solidFill>
                </a:rPr>
                <a:t>Edition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 </a:t>
              </a:r>
              <a:endParaRPr lang="en-US" alt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60335" y="6536382"/>
              <a:ext cx="3681904" cy="1734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©</a:t>
              </a:r>
              <a:r>
                <a:rPr lang="en-US" sz="900" dirty="0" smtClean="0"/>
                <a:t>2022 </a:t>
              </a:r>
              <a:r>
                <a:rPr lang="en-US" sz="900" dirty="0"/>
                <a:t>The Consortium of Glycobiology Editors, La Jolla, California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38" y="611505"/>
            <a:ext cx="4821870" cy="4937760"/>
          </a:xfrm>
          <a:prstGeom prst="rect">
            <a:avLst/>
          </a:prstGeom>
        </p:spPr>
      </p:pic>
      <p:sp>
        <p:nvSpPr>
          <p:cNvPr id="12" name="Rectangle 11">
            <a:hlinkClick r:id="rId9"/>
          </p:cNvPr>
          <p:cNvSpPr/>
          <p:nvPr/>
        </p:nvSpPr>
        <p:spPr>
          <a:xfrm>
            <a:off x="3306932" y="6102861"/>
            <a:ext cx="283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900" b="1" dirty="0" smtClean="0"/>
              <a:t>Click here for </a:t>
            </a:r>
            <a:r>
              <a:rPr lang="en-IN" sz="900" b="1" dirty="0" smtClean="0">
                <a:solidFill>
                  <a:srgbClr val="0033CC"/>
                </a:solidFill>
              </a:rPr>
              <a:t>Symbol </a:t>
            </a:r>
            <a:r>
              <a:rPr lang="en-IN" sz="900" b="1" dirty="0">
                <a:solidFill>
                  <a:srgbClr val="0033CC"/>
                </a:solidFill>
              </a:rPr>
              <a:t>Nomenclature for Glycans (SNFG</a:t>
            </a:r>
            <a:r>
              <a:rPr lang="en-IN" sz="900" b="1" dirty="0" smtClean="0">
                <a:solidFill>
                  <a:srgbClr val="0033CC"/>
                </a:solidFill>
              </a:rPr>
              <a:t>)</a:t>
            </a:r>
            <a:br>
              <a:rPr lang="en-IN" sz="900" b="1" dirty="0" smtClean="0">
                <a:solidFill>
                  <a:srgbClr val="0033CC"/>
                </a:solidFill>
              </a:rPr>
            </a:br>
            <a:r>
              <a:rPr lang="en-IN" sz="900" b="1" i="1" dirty="0"/>
              <a:t>(Live only in slide display mode)</a:t>
            </a:r>
            <a:endParaRPr lang="en-US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4087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68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Varki, Ajit</dc:creator>
  <cp:lastModifiedBy>LOKESH RAO V.</cp:lastModifiedBy>
  <cp:revision>75</cp:revision>
  <dcterms:created xsi:type="dcterms:W3CDTF">2017-05-17T01:16:58Z</dcterms:created>
  <dcterms:modified xsi:type="dcterms:W3CDTF">2022-01-27T09:26:53Z</dcterms:modified>
</cp:coreProperties>
</file>