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355" r:id="rId3"/>
    <p:sldId id="356" r:id="rId4"/>
    <p:sldId id="360" r:id="rId5"/>
    <p:sldId id="358" r:id="rId6"/>
    <p:sldId id="359" r:id="rId7"/>
    <p:sldId id="3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"/>
    <p:restoredTop sz="96197"/>
  </p:normalViewPr>
  <p:slideViewPr>
    <p:cSldViewPr snapToGrid="0" snapToObjects="1">
      <p:cViewPr varScale="1">
        <p:scale>
          <a:sx n="101" d="100"/>
          <a:sy n="101" d="100"/>
        </p:scale>
        <p:origin x="208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refgene-filters" TargetMode="External"/><Relationship Id="rId2" Type="http://schemas.openxmlformats.org/officeDocument/2006/relationships/hyperlink" Target="https://www.ncbi.nlm.nih.gov/pathogens/pathogens_help/#reference-gene-catalo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refgene-access-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Download a list of all carbapenem resistance genes and point mutations from the Reference Gene Catalog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7339-028E-D74B-8509-964D6318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EB2F-2474-9D40-9C57-2A648A10A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Reference Gene Catalog 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www.ncbi.nlm.nih.gov</a:t>
            </a:r>
            <a:r>
              <a:rPr lang="en-US" sz="2000" dirty="0">
                <a:hlinkClick r:id="rId2"/>
              </a:rPr>
              <a:t>/pathogens/</a:t>
            </a:r>
            <a:r>
              <a:rPr lang="en-US" sz="2000" dirty="0" err="1">
                <a:hlinkClick r:id="rId2"/>
              </a:rPr>
              <a:t>refgene</a:t>
            </a:r>
            <a:endParaRPr lang="en-US" sz="2000" dirty="0"/>
          </a:p>
          <a:p>
            <a:r>
              <a:rPr lang="en-US" dirty="0"/>
              <a:t>Use </a:t>
            </a:r>
            <a:r>
              <a:rPr lang="en-US" sz="2800" dirty="0"/>
              <a:t>filters </a:t>
            </a:r>
            <a:r>
              <a:rPr lang="en-US" dirty="0"/>
              <a:t>or search to select Subclass “CARBAPENEM</a:t>
            </a:r>
            <a:r>
              <a:rPr lang="en-US" sz="2800" dirty="0"/>
              <a:t>”</a:t>
            </a:r>
            <a:endParaRPr lang="en-US" sz="1800" dirty="0"/>
          </a:p>
          <a:p>
            <a:r>
              <a:rPr lang="en-US" dirty="0"/>
              <a:t>Download table</a:t>
            </a:r>
          </a:p>
        </p:txBody>
      </p:sp>
    </p:spTree>
    <p:extLst>
      <p:ext uri="{BB962C8B-B14F-4D97-AF65-F5344CB8AC3E}">
        <p14:creationId xmlns:p14="http://schemas.microsoft.com/office/powerpoint/2010/main" val="21678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9296400" y="4394200"/>
            <a:ext cx="2222500" cy="133350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Reference Gene Catalog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81793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7E6DEC-46AF-9148-B525-854FD3D5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1"/>
            <a:ext cx="12192000" cy="68389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4E70DD-62EF-814C-80F8-FFCAB908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>
                <a:solidFill>
                  <a:schemeClr val="accent4">
                    <a:lumMod val="75000"/>
                  </a:schemeClr>
                </a:solidFill>
              </a:rPr>
              <a:t>4</a:t>
            </a:fld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EB97EF0-3409-A044-9BD5-71AB11B6A1C5}"/>
              </a:ext>
            </a:extLst>
          </p:cNvPr>
          <p:cNvSpPr/>
          <p:nvPr/>
        </p:nvSpPr>
        <p:spPr>
          <a:xfrm>
            <a:off x="1612900" y="1206500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Click Filters bar to show filters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1CD120E-AF14-174C-B86F-7C23E5BC236E}"/>
              </a:ext>
            </a:extLst>
          </p:cNvPr>
          <p:cNvSpPr/>
          <p:nvPr/>
        </p:nvSpPr>
        <p:spPr>
          <a:xfrm>
            <a:off x="1397000" y="4608816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Click subclass to show subclass filter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56674C1-9977-F248-BCB1-60155D0DB993}"/>
              </a:ext>
            </a:extLst>
          </p:cNvPr>
          <p:cNvSpPr/>
          <p:nvPr/>
        </p:nvSpPr>
        <p:spPr>
          <a:xfrm>
            <a:off x="5765800" y="2965450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Select CARBAPENEM</a:t>
            </a: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74DE7B0D-40CD-E140-9263-73B5AFBC9049}"/>
              </a:ext>
            </a:extLst>
          </p:cNvPr>
          <p:cNvSpPr txBox="1"/>
          <p:nvPr/>
        </p:nvSpPr>
        <p:spPr>
          <a:xfrm>
            <a:off x="4227755" y="238111"/>
            <a:ext cx="488415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refgene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77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310F-1203-514E-A6E1-1D5045E2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5B760-0DF1-B04F-BE5F-F662B77D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FDA8E-05A2-304D-9DDF-AFD64D847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59"/>
            <a:ext cx="12192000" cy="683897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4DF5839-D2CD-E847-9E0E-B2C764A817A2}"/>
              </a:ext>
            </a:extLst>
          </p:cNvPr>
          <p:cNvSpPr/>
          <p:nvPr/>
        </p:nvSpPr>
        <p:spPr>
          <a:xfrm>
            <a:off x="8001000" y="3321050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5. Click Download button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14B21-2949-2C40-9FFD-1B1A3037C1FF}"/>
              </a:ext>
            </a:extLst>
          </p:cNvPr>
          <p:cNvSpPr txBox="1"/>
          <p:nvPr/>
        </p:nvSpPr>
        <p:spPr>
          <a:xfrm>
            <a:off x="4227755" y="238111"/>
            <a:ext cx="488415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refgene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60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663-60E1-E546-9E02-79FC2B90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96F87-5DE1-4247-A3D0-944148E0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3CE1B-6D76-C449-989A-C721167A7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11"/>
            <a:ext cx="12192000" cy="683897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DA7F071-105D-6947-82FA-695FD73B89EE}"/>
              </a:ext>
            </a:extLst>
          </p:cNvPr>
          <p:cNvSpPr/>
          <p:nvPr/>
        </p:nvSpPr>
        <p:spPr>
          <a:xfrm>
            <a:off x="3441700" y="3905250"/>
            <a:ext cx="2336800" cy="1155700"/>
          </a:xfrm>
          <a:prstGeom prst="wedgeRoundRectCallout">
            <a:avLst>
              <a:gd name="adj1" fmla="val 110145"/>
              <a:gd name="adj2" fmla="val 17568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6. Click Download to get data in tab-delimited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DE501-95D3-4D41-8BEB-B9ACE22E1922}"/>
              </a:ext>
            </a:extLst>
          </p:cNvPr>
          <p:cNvSpPr txBox="1"/>
          <p:nvPr/>
        </p:nvSpPr>
        <p:spPr>
          <a:xfrm>
            <a:off x="4227755" y="238111"/>
            <a:ext cx="488415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refgene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2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https://www.ncbi.nlm.nih.gov/pathogens/pathogens_help/#reference-gene-catalog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https://www.ncbi.nlm.nih.gov/pathogens/pathogens_help/#refgene-filters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https://www.ncbi.nlm.nih.gov/pathogens/pathogens_help/#refgene-access-download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273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How To: Download a list of all carbapenem resistance genes and point mutations from the Reference Gene Catalog</vt:lpstr>
      <vt:lpstr>At a glance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Prasad, Arjun (NIH/NLM/NCBI) [E]</cp:lastModifiedBy>
  <cp:revision>11</cp:revision>
  <dcterms:created xsi:type="dcterms:W3CDTF">2021-09-02T13:05:46Z</dcterms:created>
  <dcterms:modified xsi:type="dcterms:W3CDTF">2021-09-08T13:05:10Z</dcterms:modified>
</cp:coreProperties>
</file>